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345" r:id="rId3"/>
    <p:sldId id="269" r:id="rId4"/>
    <p:sldId id="352" r:id="rId5"/>
    <p:sldId id="310" r:id="rId6"/>
    <p:sldId id="311" r:id="rId7"/>
    <p:sldId id="312" r:id="rId8"/>
    <p:sldId id="336" r:id="rId9"/>
    <p:sldId id="313" r:id="rId10"/>
    <p:sldId id="353" r:id="rId11"/>
    <p:sldId id="326" r:id="rId12"/>
    <p:sldId id="258" r:id="rId13"/>
    <p:sldId id="327" r:id="rId14"/>
    <p:sldId id="257" r:id="rId15"/>
    <p:sldId id="293" r:id="rId16"/>
    <p:sldId id="297" r:id="rId17"/>
    <p:sldId id="337" r:id="rId18"/>
    <p:sldId id="342" r:id="rId19"/>
    <p:sldId id="292" r:id="rId20"/>
    <p:sldId id="325" r:id="rId21"/>
    <p:sldId id="283" r:id="rId22"/>
    <p:sldId id="308" r:id="rId23"/>
    <p:sldId id="309" r:id="rId24"/>
    <p:sldId id="285" r:id="rId25"/>
    <p:sldId id="290" r:id="rId26"/>
    <p:sldId id="275" r:id="rId27"/>
    <p:sldId id="301" r:id="rId28"/>
    <p:sldId id="274" r:id="rId29"/>
    <p:sldId id="334" r:id="rId30"/>
    <p:sldId id="317" r:id="rId31"/>
    <p:sldId id="314" r:id="rId32"/>
    <p:sldId id="329" r:id="rId33"/>
    <p:sldId id="335" r:id="rId34"/>
    <p:sldId id="343" r:id="rId35"/>
    <p:sldId id="344" r:id="rId36"/>
    <p:sldId id="330" r:id="rId37"/>
    <p:sldId id="331" r:id="rId38"/>
    <p:sldId id="357" r:id="rId39"/>
    <p:sldId id="341" r:id="rId40"/>
    <p:sldId id="324" r:id="rId41"/>
    <p:sldId id="328" r:id="rId42"/>
    <p:sldId id="351" r:id="rId43"/>
    <p:sldId id="332" r:id="rId44"/>
    <p:sldId id="346" r:id="rId45"/>
    <p:sldId id="347" r:id="rId46"/>
    <p:sldId id="354" r:id="rId47"/>
    <p:sldId id="355" r:id="rId48"/>
    <p:sldId id="348" r:id="rId49"/>
    <p:sldId id="349" r:id="rId50"/>
    <p:sldId id="356" r:id="rId51"/>
    <p:sldId id="333" r:id="rId52"/>
    <p:sldId id="350" r:id="rId53"/>
    <p:sldId id="266" r:id="rId54"/>
    <p:sldId id="358" r:id="rId55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0"/>
            <p14:sldId id="311"/>
            <p14:sldId id="312"/>
            <p14:sldId id="336"/>
            <p14:sldId id="313"/>
            <p14:sldId id="353"/>
            <p14:sldId id="326"/>
            <p14:sldId id="258"/>
            <p14:sldId id="327"/>
            <p14:sldId id="257"/>
            <p14:sldId id="293"/>
            <p14:sldId id="297"/>
            <p14:sldId id="337"/>
            <p14:sldId id="342"/>
            <p14:sldId id="292"/>
            <p14:sldId id="325"/>
            <p14:sldId id="283"/>
            <p14:sldId id="308"/>
            <p14:sldId id="309"/>
            <p14:sldId id="285"/>
            <p14:sldId id="290"/>
            <p14:sldId id="275"/>
            <p14:sldId id="301"/>
            <p14:sldId id="274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30"/>
            <p14:sldId id="331"/>
            <p14:sldId id="357"/>
            <p14:sldId id="341"/>
            <p14:sldId id="324"/>
            <p14:sldId id="328"/>
            <p14:sldId id="351"/>
            <p14:sldId id="332"/>
            <p14:sldId id="346"/>
            <p14:sldId id="347"/>
            <p14:sldId id="354"/>
            <p14:sldId id="355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54" d="100"/>
          <a:sy n="154" d="100"/>
        </p:scale>
        <p:origin x="204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698500"/>
            <a:ext cx="4643437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Raspberry Pi Sensors and Security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More Fun with Pi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 13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86757"/>
              </p:ext>
            </p:extLst>
          </p:nvPr>
        </p:nvGraphicFramePr>
        <p:xfrm>
          <a:off x="76200" y="1447800"/>
          <a:ext cx="8839200" cy="515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1000MHz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7 900MHz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8 1200MHz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99478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895600" y="104658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5410200" y="102406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708046" y="25183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3124200" y="394196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5410200" y="389353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3094462" y="5642964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5410199" y="5658053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960592" y="2513730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1866900"/>
            <a:ext cx="5272087" cy="338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EF2C3-D1F2-4F58-9545-97FEDCD19CC0}"/>
              </a:ext>
            </a:extLst>
          </p:cNvPr>
          <p:cNvSpPr txBox="1"/>
          <p:nvPr/>
        </p:nvSpPr>
        <p:spPr>
          <a:xfrm>
            <a:off x="228600" y="54483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  &lt;Tab&gt; Auto complete </a:t>
            </a:r>
          </a:p>
          <a:p>
            <a:r>
              <a:rPr lang="en-US" dirty="0"/>
              <a:t>         Left mouse to select for copy, Center mouse to paste.</a:t>
            </a:r>
          </a:p>
          <a:p>
            <a:r>
              <a:rPr lang="en-US" dirty="0"/>
              <a:t>         ^c to stop a command</a:t>
            </a:r>
          </a:p>
          <a:p>
            <a:r>
              <a:rPr lang="en-US" dirty="0"/>
              <a:t>         Up Arrow to through previous commands.  </a:t>
            </a:r>
          </a:p>
          <a:p>
            <a:r>
              <a:rPr lang="en-US"/>
              <a:t>         Left </a:t>
            </a:r>
            <a:r>
              <a:rPr lang="en-US" dirty="0"/>
              <a:t>and Right arrows to edit line.</a:t>
            </a:r>
          </a:p>
        </p:txBody>
      </p:sp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r>
              <a:rPr lang="en-US" dirty="0"/>
              <a:t>history = commands run in the past.  !(number) re-runs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7CA3-DEFF-4631-83CF-9E7D6BA7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6602"/>
            <a:ext cx="4800600" cy="432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2D8A-DD7F-40C5-BDFF-8C6E51C6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Text Editor with Code Context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Geany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62BB9-3643-48DD-BE49-B5364F813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241150"/>
            <a:ext cx="6766769" cy="461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5498-8234-435E-BA42-760A6714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454"/>
            <a:ext cx="2743200" cy="12469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7B147-3C3F-4645-80E4-8ECFA3AE5662}"/>
              </a:ext>
            </a:extLst>
          </p:cNvPr>
          <p:cNvCxnSpPr/>
          <p:nvPr/>
        </p:nvCxnSpPr>
        <p:spPr>
          <a:xfrm flipH="1">
            <a:off x="1975624" y="1514707"/>
            <a:ext cx="10668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+5VSYS on J10, and GND on the same J9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0F973-7B23-464C-B0C4-A141F74F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7068"/>
            <a:ext cx="6219825" cy="46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66800" y="32766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0919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AE7D9-FFB2-4504-B40E-09C3E9E3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33986"/>
            <a:ext cx="5305425" cy="3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“A6” Pin for the analog input</a:t>
            </a:r>
          </a:p>
          <a:p>
            <a:r>
              <a:rPr lang="en-US" sz="1800" dirty="0"/>
              <a:t>Hook up VDD to J12 VSENSOR and GND to the same J12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DB9F-9F70-4521-8384-72C48ECD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3415120"/>
            <a:ext cx="4543425" cy="3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link,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DABB-1B30-4CA7-9574-D74B7F7E149B}"/>
              </a:ext>
            </a:extLst>
          </p:cNvPr>
          <p:cNvCxnSpPr>
            <a:cxnSpLocks/>
          </p:cNvCxnSpPr>
          <p:nvPr/>
        </p:nvCxnSpPr>
        <p:spPr>
          <a:xfrm flipH="1" flipV="1">
            <a:off x="3291418" y="2226734"/>
            <a:ext cx="116416" cy="135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974BD-69EC-4F53-A3DB-BFB3B67F8B0C}"/>
              </a:ext>
            </a:extLst>
          </p:cNvPr>
          <p:cNvSpPr txBox="1"/>
          <p:nvPr/>
        </p:nvSpPr>
        <p:spPr>
          <a:xfrm>
            <a:off x="3238500" y="23495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(WEP)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pPr marL="0" indent="0">
              <a:buNone/>
            </a:pPr>
            <a:r>
              <a:rPr lang="en-US" sz="2800" dirty="0"/>
              <a:t>We will need stop the existing web services: Type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600" b="1" dirty="0" err="1"/>
              <a:t>sudo</a:t>
            </a:r>
            <a:r>
              <a:rPr lang="en-US" sz="3600" b="1" dirty="0"/>
              <a:t> service apache2 stop</a:t>
            </a:r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sudo</a:t>
            </a:r>
            <a:r>
              <a:rPr lang="en-US" sz="2400" b="1" dirty="0"/>
              <a:t> 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Web browser open </a:t>
            </a:r>
            <a:r>
              <a:rPr lang="en-US" b="1" dirty="0"/>
              <a:t>localhost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39A4A-FACA-44EE-B3C8-1854EABE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124075"/>
            <a:ext cx="6362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7DE7-219F-4467-BFA9-28708BB3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Real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61AD-AF46-4EC0-8F54-959AC784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python web.py</a:t>
            </a:r>
          </a:p>
          <a:p>
            <a:r>
              <a:rPr lang="en-US" dirty="0"/>
              <a:t>Open a webpage to localhost</a:t>
            </a:r>
          </a:p>
          <a:p>
            <a:r>
              <a:rPr lang="en-US" dirty="0"/>
              <a:t>Watch your LCD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E1700-1B86-46AA-8258-2407AF5A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14893"/>
            <a:ext cx="6019800" cy="3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9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“web.py” with Geany.py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30620-4970-48F9-ADAA-54CDFC0B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4" y="1905000"/>
            <a:ext cx="4787392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41C22-558F-4351-B879-7A85F29BC94C}"/>
              </a:ext>
            </a:extLst>
          </p:cNvPr>
          <p:cNvSpPr txBox="1"/>
          <p:nvPr/>
        </p:nvSpPr>
        <p:spPr>
          <a:xfrm>
            <a:off x="381000" y="1524000"/>
            <a:ext cx="419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pieces are together</a:t>
            </a:r>
          </a:p>
        </p:txBody>
      </p:sp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Microchip PIC or other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269A-E877-4921-AACC-8B7707F17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5410200"/>
            <a:ext cx="1490662" cy="1217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0E060-2D4D-4448-810A-FFB834753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8600" y="5113370"/>
            <a:ext cx="1295400" cy="17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56AE6-6031-4CC3-B26B-E1335E67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81237"/>
            <a:ext cx="59340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apt-get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add-ons.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Smaller low speed microprocessors</a:t>
            </a:r>
          </a:p>
          <a:p>
            <a:endParaRPr lang="en-US" sz="2400" dirty="0"/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One programming language C/C++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One programming language C/C++.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programming language </a:t>
            </a:r>
            <a:r>
              <a:rPr lang="en-US" sz="2400" dirty="0" err="1"/>
              <a:t>uPython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Analog inputs.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as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2701</Words>
  <Application>Microsoft Office PowerPoint</Application>
  <PresentationFormat>On-screen Show (4:3)</PresentationFormat>
  <Paragraphs>420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Clarity</vt:lpstr>
      <vt:lpstr>Raspberry Pi Sensors and Security More Fun with Pi</vt:lpstr>
      <vt:lpstr>This is What We are Doing Today</vt:lpstr>
      <vt:lpstr>Outline:</vt:lpstr>
      <vt:lpstr>Major Programming Languages</vt:lpstr>
      <vt:lpstr>Microchip PIC or other Standalone Microprocessor </vt:lpstr>
      <vt:lpstr>Arduino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Some Raspberry Pi Resources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Text Editor with Code Context  “Geany”</vt:lpstr>
      <vt:lpstr>Raspberry Pi as Wireless Access Point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and ADC</vt:lpstr>
      <vt:lpstr>Open adc_test.c with Geany, compile, link, and run</vt:lpstr>
      <vt:lpstr>Use C Bit-Bang SPI in Python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 </vt:lpstr>
      <vt:lpstr>Now for some Real Fun!</vt:lpstr>
      <vt:lpstr>Open “web.py” with Geany.py</vt:lpstr>
      <vt:lpstr>Close your web browser to localhost and Share ip addresses and open other lab station  webpages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2019-02-12T19:55:50Z</dcterms:modified>
</cp:coreProperties>
</file>